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73" r:id="rId2"/>
    <p:sldId id="256" r:id="rId3"/>
    <p:sldId id="259" r:id="rId4"/>
    <p:sldId id="257" r:id="rId5"/>
    <p:sldId id="261" r:id="rId6"/>
    <p:sldId id="262" r:id="rId7"/>
    <p:sldId id="260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3C726-7707-4268-862A-77DE3B87D7F2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5E393-85FD-47DE-B22A-13E8B8419F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3C726-7707-4268-862A-77DE3B87D7F2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5E393-85FD-47DE-B22A-13E8B8419F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3C726-7707-4268-862A-77DE3B87D7F2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5E393-85FD-47DE-B22A-13E8B8419F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3C726-7707-4268-862A-77DE3B87D7F2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5E393-85FD-47DE-B22A-13E8B8419F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3C726-7707-4268-862A-77DE3B87D7F2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5E393-85FD-47DE-B22A-13E8B8419F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3C726-7707-4268-862A-77DE3B87D7F2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5E393-85FD-47DE-B22A-13E8B8419F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3C726-7707-4268-862A-77DE3B87D7F2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5E393-85FD-47DE-B22A-13E8B8419F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3C726-7707-4268-862A-77DE3B87D7F2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5E393-85FD-47DE-B22A-13E8B8419F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3C726-7707-4268-862A-77DE3B87D7F2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5E393-85FD-47DE-B22A-13E8B8419F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3C726-7707-4268-862A-77DE3B87D7F2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5E393-85FD-47DE-B22A-13E8B8419F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3C726-7707-4268-862A-77DE3B87D7F2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5E393-85FD-47DE-B22A-13E8B8419F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C3C726-7707-4268-862A-77DE3B87D7F2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15E393-85FD-47DE-B22A-13E8B8419F1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geraldika.ru/symbols/372" TargetMode="External"/><Relationship Id="rId2" Type="http://schemas.openxmlformats.org/officeDocument/2006/relationships/hyperlink" Target="http://geraldika.ru/symbols/371" TargetMode="External"/><Relationship Id="rId1" Type="http://schemas.openxmlformats.org/officeDocument/2006/relationships/slideLayout" Target="../slideLayouts/slideLayout5.xml"/><Relationship Id="rId5" Type="http://schemas.openxmlformats.org/officeDocument/2006/relationships/hyperlink" Target="http://geraldic.taba.ru/" TargetMode="External"/><Relationship Id="rId4" Type="http://schemas.openxmlformats.org/officeDocument/2006/relationships/hyperlink" Target="http://geraldika.ru/symbols/370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305665-4B67-4690-A1E1-39D1ED07847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B727638-CA0B-4BBA-B1D3-0615C9C37F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Картинки по запросу тасср 100">
            <a:extLst>
              <a:ext uri="{FF2B5EF4-FFF2-40B4-BE49-F238E27FC236}">
                <a16:creationId xmlns:a16="http://schemas.microsoft.com/office/drawing/2014/main" id="{28365384-D5E0-45E9-8B1C-B8DBE30905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6460144"/>
      </p:ext>
    </p:extLst>
  </p:cSld>
  <p:clrMapOvr>
    <a:masterClrMapping/>
  </p:clrMapOvr>
  <p:transition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9552" y="1196752"/>
            <a:ext cx="4040188" cy="4752528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 ноября 1917 года на съезде народов Поволжья (Милли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Меджлиси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было принято решение о провозглашении на территориях Казанской и Уфимской губерний, а также части территорий прилегающих губерний,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Идель-Уральской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республики (Штата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Идель-Урал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576064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ИДЕЛЬ-УРАЛЬСКАЯ  РЕСПУБЛИКА</a:t>
            </a:r>
          </a:p>
        </p:txBody>
      </p:sp>
      <p:pic>
        <p:nvPicPr>
          <p:cNvPr id="6" name="Содержимое 5" descr="220px-Idel-ural.pn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5004048" y="980728"/>
            <a:ext cx="3232653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4" name="Picture 2" descr="C:\Users\Альма\Desktop\afishaidel_uralrep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3789040"/>
            <a:ext cx="2013987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5292080" y="3244334"/>
            <a:ext cx="2736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Флаг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Идель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Урала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Autofit/>
          </a:bodyPr>
          <a:lstStyle/>
          <a:p>
            <a:r>
              <a:rPr lang="ru-RU" sz="26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ТАТАРСКАЯ  АВТОНОМНАЯ СОВЕТСКАЯ СОЦИАЛИСТИЧЕСКАЯ  РЕСПУБЛИКА</a:t>
            </a:r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3"/>
          </p:nvPr>
        </p:nvSpPr>
        <p:spPr>
          <a:xfrm>
            <a:off x="4788024" y="1412776"/>
            <a:ext cx="4176464" cy="4824536"/>
          </a:xfrm>
        </p:spPr>
        <p:txBody>
          <a:bodyPr>
            <a:noAutofit/>
          </a:bodyPr>
          <a:lstStyle/>
          <a:p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27 мая 1920 года декретом ВЦИК  и Совнаркома РСФСР провозглашена и с 25 июня 1920 года организована Татарская Автономная Советская Социалистическая Республика. </a:t>
            </a:r>
          </a:p>
          <a:p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Согласно данному документу в состав автономной республики вошли территории, выделенные из Казанской, Уфимской, Самарской, Вятской и </a:t>
            </a:r>
            <a:r>
              <a:rPr lang="ru-RU" sz="23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Симбирской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губерний. </a:t>
            </a:r>
          </a:p>
        </p:txBody>
      </p:sp>
      <p:pic>
        <p:nvPicPr>
          <p:cNvPr id="4098" name="Picture 2" descr="C:\Users\Альма\Desktop\220px-Flag_of_Tatar_ASSR_(1954).svg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12776"/>
            <a:ext cx="4320000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9" name="Picture 3" descr="C:\Users\Альма\Desktop\image013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5" y="3933056"/>
            <a:ext cx="2071636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1340768"/>
            <a:ext cx="3456384" cy="4608512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30 августа 1990 года Верховный Совет ТАССР принял декларацию о государственном  суверенитете Татарии, преобразовав её в «Татарскую Советскую Социалистическую Республику - Республику Татарстан».  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778098"/>
          </a:xfrm>
        </p:spPr>
        <p:txBody>
          <a:bodyPr>
            <a:noAutofit/>
          </a:bodyPr>
          <a:lstStyle/>
          <a:p>
            <a:r>
              <a:rPr lang="ru-RU" sz="26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ТССР - РЕСПУБЛИКА  ТАТАРСТАН</a:t>
            </a:r>
          </a:p>
        </p:txBody>
      </p:sp>
      <p:pic>
        <p:nvPicPr>
          <p:cNvPr id="5124" name="Picture 4" descr="C:\Users\Альма\Desktop\55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2132856"/>
            <a:ext cx="4930379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Autofit/>
          </a:bodyPr>
          <a:lstStyle/>
          <a:p>
            <a:r>
              <a:rPr lang="ru-RU" sz="26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РЕСПУБЛИКА  ТАТАРСТАН</a:t>
            </a:r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3"/>
          </p:nvPr>
        </p:nvSpPr>
        <p:spPr>
          <a:xfrm>
            <a:off x="395536" y="5301208"/>
            <a:ext cx="8568952" cy="1296144"/>
          </a:xfrm>
        </p:spPr>
        <p:txBody>
          <a:bodyPr>
            <a:noAutofit/>
          </a:bodyPr>
          <a:lstStyle/>
          <a:p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 февраля 1992 года Татарская ССР - Республика </a:t>
            </a:r>
          </a:p>
          <a:p>
            <a:pPr algn="ctr"/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Татарстан переименована в Республику Татарстан</a:t>
            </a:r>
          </a:p>
          <a:p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C:\Users\Альма\Desktop\dmwDTO2K9CQ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908720"/>
            <a:ext cx="6488802" cy="43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ГОСУДАРСТВЕННАЯ СИМВОЛИКА РЕСПУБЛИКИ ТАТАРСТАН</a:t>
            </a:r>
            <a:endParaRPr lang="ru-RU" sz="3200" dirty="0"/>
          </a:p>
        </p:txBody>
      </p:sp>
      <p:pic>
        <p:nvPicPr>
          <p:cNvPr id="7" name="Содержимое 6" descr="GERB_RT2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7544" y="1484784"/>
            <a:ext cx="4320000" cy="43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292080" y="1556792"/>
            <a:ext cx="3394720" cy="4392488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Государственный герб Республики Татарстан утвержден Постановлением Верховного Совета Республики Татарстан от 7 февраля 1992 года (№1415-XII).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79512" y="6021288"/>
            <a:ext cx="50405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Авторы: Н.Г.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Ханзафаров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(идея), </a:t>
            </a:r>
          </a:p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        Р.З.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Фахрутдинов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(исполнение)</a:t>
            </a:r>
            <a:endParaRPr lang="ru-RU" sz="28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ГОСУДАРСТВЕННАЯ СИМВОЛИКА РЕСПУБЛИКИ ТАТАРСТАН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1340768"/>
            <a:ext cx="8424936" cy="1656184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Государственный флаг Республики Татарстан утвержден Постановлением Верховного Совета Республики Татарстан от 29 ноября 1991 года (№1314-XII). </a:t>
            </a:r>
          </a:p>
        </p:txBody>
      </p:sp>
      <p:pic>
        <p:nvPicPr>
          <p:cNvPr id="7" name="Содержимое 6" descr="flag.gif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1691680" y="3212976"/>
            <a:ext cx="5706168" cy="2880000"/>
          </a:xfrm>
        </p:spPr>
      </p:pic>
      <p:sp>
        <p:nvSpPr>
          <p:cNvPr id="8" name="Прямоугольник 7"/>
          <p:cNvSpPr/>
          <p:nvPr/>
        </p:nvSpPr>
        <p:spPr>
          <a:xfrm>
            <a:off x="2051720" y="6093297"/>
            <a:ext cx="3600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Автор: 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Т.Г.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Хазиахметов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Источники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124744"/>
            <a:ext cx="8147248" cy="5001419"/>
          </a:xfrm>
          <a:noFill/>
          <a:ln>
            <a:solidFill>
              <a:srgbClr val="002060"/>
            </a:solidFill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Положение о государственном гербе Республики Татарстан (от 07.02.1992)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Положение о государственном гимне Республики Татарстан (от 27.08.1993)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Положение о государственном флаге Республики Татарстан (от 29.11.1991)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http://www.tatar.ru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  <a:hlinkClick r:id="rId2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http://tatarstan.ru/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  <a:hlinkClick r:id="rId2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https://ru.wikipedia.org</a:t>
            </a:r>
            <a:b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2"/>
              </a:rPr>
            </a:b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http://kitaphane.tatarstan.ru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  <a:hlinkClick r:id="rId2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http://geraldic.taba.ru</a:t>
            </a:r>
            <a:endParaRPr lang="ru-RU" dirty="0"/>
          </a:p>
        </p:txBody>
      </p:sp>
    </p:spTree>
  </p:cSld>
  <p:clrMapOvr>
    <a:masterClrMapping/>
  </p:clrMapOvr>
  <p:transition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b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600" b="1" dirty="0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subTitle" idx="1"/>
          </p:nvPr>
        </p:nvSpPr>
        <p:spPr>
          <a:xfrm>
            <a:off x="1371600" y="2348880"/>
            <a:ext cx="6400800" cy="1800200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История государственности и государственной символики Республики Татарстан</a:t>
            </a:r>
          </a:p>
        </p:txBody>
      </p:sp>
    </p:spTree>
  </p:cSld>
  <p:clrMapOvr>
    <a:masterClrMapping/>
  </p:clrMapOvr>
  <p:transition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ВОЛЖСКАЯ   БУЛГАРИЯ</a:t>
            </a:r>
          </a:p>
        </p:txBody>
      </p:sp>
      <p:pic>
        <p:nvPicPr>
          <p:cNvPr id="12" name="Содержимое 11" descr="78086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323528" y="1700808"/>
            <a:ext cx="4060800" cy="43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Текст 9"/>
          <p:cNvSpPr>
            <a:spLocks noGrp="1"/>
          </p:cNvSpPr>
          <p:nvPr>
            <p:ph type="body" sz="quarter" idx="3"/>
          </p:nvPr>
        </p:nvSpPr>
        <p:spPr>
          <a:xfrm>
            <a:off x="4716016" y="1124744"/>
            <a:ext cx="4041775" cy="5184576"/>
          </a:xfrm>
        </p:spPr>
        <p:txBody>
          <a:bodyPr>
            <a:noAutofit/>
          </a:bodyPr>
          <a:lstStyle/>
          <a:p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конце 9 века и в начале 10 века на территории современного Татарстана возникло первое феодальное государство - Волжская </a:t>
            </a:r>
            <a:r>
              <a:rPr lang="ru-RU" sz="2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Булгария</a:t>
            </a: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Волжская </a:t>
            </a:r>
            <a:r>
              <a:rPr lang="ru-RU" sz="2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Булгария</a:t>
            </a: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считалась наиболее северной мусульманской страной мира. В 922 году ислам здесь становится государственной религией. </a:t>
            </a:r>
          </a:p>
        </p:txBody>
      </p:sp>
    </p:spTree>
  </p:cSld>
  <p:clrMapOvr>
    <a:masterClrMapping/>
  </p:clrMapOvr>
  <p:transition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908720"/>
            <a:ext cx="3826768" cy="4608512"/>
          </a:xfrm>
        </p:spPr>
        <p:txBody>
          <a:bodyPr>
            <a:normAutofit fontScale="32500" lnSpcReduction="20000"/>
          </a:bodyPr>
          <a:lstStyle/>
          <a:p>
            <a:pPr>
              <a:lnSpc>
                <a:spcPct val="120000"/>
              </a:lnSpc>
            </a:pPr>
            <a:r>
              <a:rPr lang="ru-RU" sz="7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Волжскую </a:t>
            </a:r>
            <a:r>
              <a:rPr lang="ru-RU" sz="7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Булгарию</a:t>
            </a:r>
            <a:r>
              <a:rPr lang="ru-RU" sz="7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называли страной тысячи городов. </a:t>
            </a:r>
          </a:p>
          <a:p>
            <a:pPr>
              <a:lnSpc>
                <a:spcPct val="120000"/>
              </a:lnSpc>
            </a:pPr>
            <a:r>
              <a:rPr lang="ru-RU" sz="7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Самыми крупными городами считались </a:t>
            </a:r>
            <a:r>
              <a:rPr lang="ru-RU" sz="7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Биляр</a:t>
            </a:r>
            <a:r>
              <a:rPr lang="ru-RU" sz="7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Болгар.</a:t>
            </a:r>
          </a:p>
          <a:p>
            <a:pPr>
              <a:lnSpc>
                <a:spcPct val="120000"/>
              </a:lnSpc>
            </a:pPr>
            <a:r>
              <a:rPr lang="ru-RU" sz="7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Здесь достигли большого развития такие науки, как медицина, история, астрономия, математика. </a:t>
            </a:r>
          </a:p>
          <a:p>
            <a:endParaRPr lang="ru-RU" dirty="0"/>
          </a:p>
        </p:txBody>
      </p:sp>
      <p:pic>
        <p:nvPicPr>
          <p:cNvPr id="7" name="Содержимое 6" descr="78084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4355976" y="1124744"/>
            <a:ext cx="4264616" cy="50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ВОЛЖСКАЯ   БУЛГАРИЯ</a:t>
            </a:r>
          </a:p>
        </p:txBody>
      </p:sp>
    </p:spTree>
  </p:cSld>
  <p:clrMapOvr>
    <a:masterClrMapping/>
  </p:clrMapOvr>
  <p:transition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ВОЛЖСКАЯ  БУЛГАРИЯ</a:t>
            </a:r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3"/>
          </p:nvPr>
        </p:nvSpPr>
        <p:spPr>
          <a:xfrm>
            <a:off x="4716016" y="1196752"/>
            <a:ext cx="4041775" cy="4968552"/>
          </a:xfrm>
        </p:spPr>
        <p:txBody>
          <a:bodyPr>
            <a:noAutofit/>
          </a:bodyPr>
          <a:lstStyle/>
          <a:p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Волжские булгары –единственный народ, который смог разбить войска Чингисхана в 1223 году. После этого монголы 13 лет безуспешно штурмовали булгарское государство. Лишь в 1229 году монголы смогли разбить булгар и стали стремительно продвигаться по территории государства, а в 1236 году Волжская </a:t>
            </a:r>
            <a:r>
              <a:rPr lang="ru-RU" sz="23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Булгария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была полностью разорена. </a:t>
            </a:r>
            <a:endParaRPr lang="ru-RU" sz="2300" dirty="0"/>
          </a:p>
        </p:txBody>
      </p:sp>
      <p:pic>
        <p:nvPicPr>
          <p:cNvPr id="9" name="Содержимое 8" descr="78085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251520" y="1700808"/>
            <a:ext cx="4294354" cy="39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908720"/>
            <a:ext cx="4040188" cy="5112568"/>
          </a:xfrm>
        </p:spPr>
        <p:txBody>
          <a:bodyPr>
            <a:normAutofit fontScale="70000" lnSpcReduction="20000"/>
          </a:bodyPr>
          <a:lstStyle/>
          <a:p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1240 году Волжская </a:t>
            </a:r>
            <a:r>
              <a:rPr lang="ru-RU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Булгария</a:t>
            </a:r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вошла в состав Золотой Орды (Улуса </a:t>
            </a:r>
            <a:r>
              <a:rPr lang="ru-RU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Джучи</a:t>
            </a:r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и была частью этого государства в период его могущества.</a:t>
            </a:r>
          </a:p>
          <a:p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Государство Золотая Орда просуществовало около двухсот лет. </a:t>
            </a:r>
          </a:p>
          <a:p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Город Булгар, как крупный политический и экономический центр в Поволжье, являлся временной столицей Золотой Орды.</a:t>
            </a:r>
          </a:p>
          <a:p>
            <a:endParaRPr lang="ru-RU" dirty="0"/>
          </a:p>
        </p:txBody>
      </p:sp>
      <p:sp>
        <p:nvSpPr>
          <p:cNvPr id="8" name="Заголовок 6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ЗОЛОТАЯ  ОРДА</a:t>
            </a:r>
          </a:p>
        </p:txBody>
      </p:sp>
      <p:pic>
        <p:nvPicPr>
          <p:cNvPr id="1026" name="Picture 2" descr="C:\Users\Альма\Desktop\7448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645024"/>
            <a:ext cx="4283968" cy="28916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>
            <a:off x="4645025" y="2996952"/>
            <a:ext cx="4041775" cy="648072"/>
          </a:xfrm>
        </p:spPr>
        <p:txBody>
          <a:bodyPr>
            <a:normAutofit fontScale="92500" lnSpcReduction="20000"/>
          </a:bodyPr>
          <a:lstStyle/>
          <a:p>
            <a:pPr algn="ctr">
              <a:lnSpc>
                <a:spcPct val="110000"/>
              </a:lnSpc>
              <a:buNone/>
            </a:pPr>
            <a:r>
              <a:rPr lang="ru-RU" sz="19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Флаг Золотой Орды</a:t>
            </a:r>
          </a:p>
          <a:p>
            <a:pPr algn="ctr">
              <a:lnSpc>
                <a:spcPct val="110000"/>
              </a:lnSpc>
              <a:buNone/>
            </a:pPr>
            <a:r>
              <a:rPr lang="ru-RU" sz="19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 карты </a:t>
            </a:r>
            <a:r>
              <a:rPr lang="ru-RU" sz="19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Анджелино</a:t>
            </a:r>
            <a:r>
              <a:rPr lang="ru-RU" sz="19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Далорто</a:t>
            </a:r>
            <a:r>
              <a:rPr lang="ru-RU" sz="19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(1339</a:t>
            </a:r>
            <a:r>
              <a:rPr lang="ru-RU" sz="1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/>
            <a:endParaRPr lang="ru-RU" sz="1400" b="1" dirty="0">
              <a:solidFill>
                <a:srgbClr val="002060"/>
              </a:solidFill>
            </a:endParaRPr>
          </a:p>
        </p:txBody>
      </p:sp>
      <p:pic>
        <p:nvPicPr>
          <p:cNvPr id="1027" name="Picture 3" descr="C:\Users\Альма\Desktop\flag_golden_horde_133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764704"/>
            <a:ext cx="3241350" cy="2160000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76064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КАЗАНСКОЕ ХАНСТВО</a:t>
            </a:r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3"/>
          </p:nvPr>
        </p:nvSpPr>
        <p:spPr>
          <a:xfrm>
            <a:off x="4716016" y="1052736"/>
            <a:ext cx="4041775" cy="5517232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XV веке Золотая Орда распалась. </a:t>
            </a:r>
          </a:p>
          <a:p>
            <a:pPr>
              <a:lnSpc>
                <a:spcPct val="80000"/>
              </a:lnSpc>
            </a:pP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Появились маленькие независимые княжества: Ногайская Орда, Казанское, Крымское, Астраханское, Узбекское, Сибирское ханства. </a:t>
            </a:r>
          </a:p>
          <a:p>
            <a:pPr>
              <a:lnSpc>
                <a:spcPct val="80000"/>
              </a:lnSpc>
            </a:pP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Казанское ханство выделилось в 1438 году. Высшая государственная власть принадлежала хану. </a:t>
            </a:r>
          </a:p>
          <a:p>
            <a:pPr>
              <a:lnSpc>
                <a:spcPct val="80000"/>
              </a:lnSpc>
            </a:pP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Столицей ханства был город Казань.</a:t>
            </a:r>
          </a:p>
          <a:p>
            <a:endParaRPr lang="ru-RU" sz="2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kh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971600" y="836712"/>
            <a:ext cx="2857500" cy="2232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 descr="C:\Users\Альма\Desktop\xa-1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573016"/>
            <a:ext cx="3497976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323528" y="3078135"/>
            <a:ext cx="4464496" cy="39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buNone/>
            </a:pP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Флаг Казанского Ханства (1438 - 1552 г.)</a:t>
            </a:r>
          </a:p>
        </p:txBody>
      </p:sp>
    </p:spTree>
  </p:cSld>
  <p:clrMapOvr>
    <a:masterClrMapping/>
  </p:clrMapOvr>
  <p:transition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9552" y="1268760"/>
            <a:ext cx="3816424" cy="5184576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1552 году Казань была взята московским царем Иваном IV. 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Казанское ханство прекратило своё существование и было присоединено к России. Оно  стало так называемым формально независимым Казанским царством. 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Возглавлялось российским царём, получившим титул «Царь Казанский»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КАЗАНСКОЕ ЦАРСТВО</a:t>
            </a:r>
          </a:p>
        </p:txBody>
      </p:sp>
      <p:pic>
        <p:nvPicPr>
          <p:cNvPr id="8" name="Содержимое 7" descr="http://kitaphane.tatarstan.ru/file/image003(11).jpg"/>
          <p:cNvPicPr>
            <a:picLocks noGrp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1268760"/>
            <a:ext cx="3600400" cy="36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4283968" y="5229200"/>
            <a:ext cx="4680520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Эмблема Казани – «печать Казанская»</a:t>
            </a:r>
          </a:p>
          <a:p>
            <a:pPr algn="ctr">
              <a:lnSpc>
                <a:spcPct val="110000"/>
              </a:lnSpc>
            </a:pP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 Большой печати Ивана Грозного (1577 г.)</a:t>
            </a:r>
          </a:p>
        </p:txBody>
      </p:sp>
    </p:spTree>
  </p:cSld>
  <p:clrMapOvr>
    <a:masterClrMapping/>
  </p:clrMapOvr>
  <p:transition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КАЗАНСКАЯ ГУБЕРНИЯ</a:t>
            </a:r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3"/>
          </p:nvPr>
        </p:nvSpPr>
        <p:spPr>
          <a:xfrm>
            <a:off x="4716016" y="1052736"/>
            <a:ext cx="4176464" cy="5517232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1708 году в ходе административно-территориальной реформы Российской империи, начатой Петром 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была образована Казанская губерния. </a:t>
            </a:r>
          </a:p>
          <a:p>
            <a:pPr>
              <a:lnSpc>
                <a:spcPct val="80000"/>
              </a:lnSpc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Основу губернии составила территория Казанского ханства. </a:t>
            </a:r>
          </a:p>
          <a:p>
            <a:pPr>
              <a:lnSpc>
                <a:spcPct val="80000"/>
              </a:lnSpc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1781 году Казанская губерния преобразована в наместничество (с 1796 года - вновь губерния), в которое в вошли 13 уездов. В том же году были утверждены гербы губернии и уездных городов.</a:t>
            </a:r>
          </a:p>
        </p:txBody>
      </p:sp>
      <p:pic>
        <p:nvPicPr>
          <p:cNvPr id="9" name="Содержимое 8" descr="____1_-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395536" y="1484784"/>
            <a:ext cx="4054970" cy="43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ipe/>
  </p:transition>
</p:sld>
</file>

<file path=ppt/theme/theme1.xml><?xml version="1.0" encoding="utf-8"?>
<a:theme xmlns:a="http://schemas.openxmlformats.org/drawingml/2006/main" name="Тема Office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11804</TotalTime>
  <Words>651</Words>
  <Application>Microsoft Office PowerPoint</Application>
  <PresentationFormat>Экран (4:3)</PresentationFormat>
  <Paragraphs>61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Тема Office</vt:lpstr>
      <vt:lpstr>Презентация PowerPoint</vt:lpstr>
      <vt:lpstr> </vt:lpstr>
      <vt:lpstr>ВОЛЖСКАЯ   БУЛГАРИЯ</vt:lpstr>
      <vt:lpstr>ВОЛЖСКАЯ   БУЛГАРИЯ</vt:lpstr>
      <vt:lpstr>ВОЛЖСКАЯ  БУЛГАРИЯ</vt:lpstr>
      <vt:lpstr>ЗОЛОТАЯ  ОРДА</vt:lpstr>
      <vt:lpstr>КАЗАНСКОЕ ХАНСТВО</vt:lpstr>
      <vt:lpstr>КАЗАНСКОЕ ЦАРСТВО</vt:lpstr>
      <vt:lpstr>КАЗАНСКАЯ ГУБЕРНИЯ</vt:lpstr>
      <vt:lpstr>ИДЕЛЬ-УРАЛЬСКАЯ  РЕСПУБЛИКА</vt:lpstr>
      <vt:lpstr>ТАТАРСКАЯ  АВТОНОМНАЯ СОВЕТСКАЯ СОЦИАЛИСТИЧЕСКАЯ  РЕСПУБЛИКА</vt:lpstr>
      <vt:lpstr>ТССР - РЕСПУБЛИКА  ТАТАРСТАН</vt:lpstr>
      <vt:lpstr>РЕСПУБЛИКА  ТАТАРСТАН</vt:lpstr>
      <vt:lpstr>ГОСУДАРСТВЕННАЯ СИМВОЛИКА РЕСПУБЛИКИ ТАТАРСТАН</vt:lpstr>
      <vt:lpstr>ГОСУДАРСТВЕННАЯ СИМВОЛИКА РЕСПУБЛИКИ ТАТАРСТАН</vt:lpstr>
      <vt:lpstr>Источники</vt:lpstr>
    </vt:vector>
  </TitlesOfParts>
  <Company>Pirated Aliance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Республики Татарстан уходит корнями своего существования очень глубоко в стародавние времена</dc:title>
  <dc:creator>Альма</dc:creator>
  <cp:lastModifiedBy>Marina</cp:lastModifiedBy>
  <cp:revision>13</cp:revision>
  <dcterms:created xsi:type="dcterms:W3CDTF">2015-11-04T09:14:00Z</dcterms:created>
  <dcterms:modified xsi:type="dcterms:W3CDTF">2020-02-05T03:51:17Z</dcterms:modified>
</cp:coreProperties>
</file>